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039c314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039c314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39c3143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39c3143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039c3143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039c3143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039c3143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039c3143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hyperlink" Target="https://images.nasa.gov/details/PIA2447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76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5176850" y="0"/>
            <a:ext cx="3910200" cy="5143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Investigating the Correlation Between Meteoroid Landing Patterns and Earth’s Geographical Features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261200" y="1148800"/>
            <a:ext cx="3714900" cy="391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531075" y="1148800"/>
            <a:ext cx="31749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variations in the mass and frequency of meteoroid landings influence distribution patterns?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spatial variance in Earth's geographical features impact these patterns?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602950" y="4868100"/>
            <a:ext cx="35739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</a:rPr>
              <a:t>Image Reference:  </a:t>
            </a:r>
            <a:r>
              <a:rPr lang="en" sz="9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https://images.nasa.gov/details/PIA24472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79900"/>
            <a:ext cx="26715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Description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0" y="881375"/>
            <a:ext cx="5086500" cy="9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Meteoritical Society, NASA_Meteorite Landings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Gravity and related derivative GeoTIFF grids and data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Horizontal Irradiance (Multiyear annual and monthly averages)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15639" r="15646" t="0"/>
          <a:stretch/>
        </p:blipFill>
        <p:spPr>
          <a:xfrm>
            <a:off x="5257200" y="211950"/>
            <a:ext cx="1452623" cy="14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700" y="1760462"/>
            <a:ext cx="1603425" cy="110392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793125" y="0"/>
            <a:ext cx="23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How to Break Meteorite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Quick Guide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793125" y="211950"/>
            <a:ext cx="23508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First, find a meteorite.</a:t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Second, jump toward it. </a:t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Third, hit it from the bottom. </a:t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Fourth, SUCCESS!</a:t>
            </a:r>
            <a:endParaRPr b="1"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701" y="2960250"/>
            <a:ext cx="1603425" cy="10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700" y="4138120"/>
            <a:ext cx="1603423" cy="10053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6936000" y="1152475"/>
            <a:ext cx="6111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936000" y="2233550"/>
            <a:ext cx="6111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936000" y="3752450"/>
            <a:ext cx="6111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936000" y="4776725"/>
            <a:ext cx="6111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1950650"/>
            <a:ext cx="26715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0" y="2523350"/>
            <a:ext cx="5086500" cy="254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Pattern Analysis (only with LANDINGS data)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 Density with Intensity Function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Nearest Neighbor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Circular KNN with Correlogram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GWR (LANDINGS data with  Gravity &amp; Radiation tif)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: occurrence ~ gravity_norm + radiation_norm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Prediction:  location with highest occurrence, 30 yrs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332" y="327476"/>
            <a:ext cx="4544425" cy="25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2615075" y="50825"/>
            <a:ext cx="41829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Meteoroid Landings Heatmap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150" y="948775"/>
            <a:ext cx="1319800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567" y="3036700"/>
            <a:ext cx="1987558" cy="2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 rot="845663">
            <a:off x="2024983" y="1785403"/>
            <a:ext cx="1433968" cy="5384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23625" y="2316175"/>
            <a:ext cx="110100" cy="99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150" y="2908125"/>
            <a:ext cx="447325" cy="22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3666925" y="3800025"/>
            <a:ext cx="393600" cy="59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200" y="2225625"/>
            <a:ext cx="2043500" cy="29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2318925" y="4170000"/>
            <a:ext cx="9126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2134925" y="3980150"/>
            <a:ext cx="1243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Zoom In 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825" y="327475"/>
            <a:ext cx="1882350" cy="10828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6833975" y="50825"/>
            <a:ext cx="2290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Meteorite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Landings Overview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5"/>
          <p:cNvSpPr txBox="1"/>
          <p:nvPr>
            <p:ph idx="4294967295" type="title"/>
          </p:nvPr>
        </p:nvSpPr>
        <p:spPr>
          <a:xfrm>
            <a:off x="0" y="0"/>
            <a:ext cx="2357100" cy="863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Point Pattern Analysis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6100" y="3143960"/>
            <a:ext cx="2982074" cy="1763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5"/>
          <p:cNvCxnSpPr/>
          <p:nvPr/>
        </p:nvCxnSpPr>
        <p:spPr>
          <a:xfrm>
            <a:off x="809425" y="2225625"/>
            <a:ext cx="0" cy="2928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/>
          <p:nvPr/>
        </p:nvCxnSpPr>
        <p:spPr>
          <a:xfrm>
            <a:off x="1106025" y="2220400"/>
            <a:ext cx="0" cy="2928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5"/>
          <p:cNvSpPr txBox="1"/>
          <p:nvPr/>
        </p:nvSpPr>
        <p:spPr>
          <a:xfrm>
            <a:off x="86050" y="1979400"/>
            <a:ext cx="2290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 Density Function Matrix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7106925" y="1501425"/>
            <a:ext cx="18825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Observed Nearest Neighbor  Distance: </a:t>
            </a:r>
            <a:endParaRPr b="1"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0.243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Sim NN Distance: </a:t>
            </a:r>
            <a:endParaRPr b="1"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0.235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Value &lt; 0.0001 </a:t>
            </a:r>
            <a:endParaRPr b="1"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pattern may be consistent with a </a:t>
            </a:r>
            <a:r>
              <a:rPr b="1" lang="en" sz="10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distribution</a:t>
            </a: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it is </a:t>
            </a:r>
            <a:r>
              <a:rPr b="1" lang="en" sz="10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statistically significant.</a:t>
            </a: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4294967295" type="title"/>
          </p:nvPr>
        </p:nvSpPr>
        <p:spPr>
          <a:xfrm>
            <a:off x="25" y="0"/>
            <a:ext cx="2357100" cy="588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GWR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353425" y="0"/>
            <a:ext cx="828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Gravity             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25" y="10"/>
            <a:ext cx="2357099" cy="152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525" y="0"/>
            <a:ext cx="394975" cy="1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95" y="0"/>
            <a:ext cx="2525964" cy="1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882525" y="1248250"/>
            <a:ext cx="828000" cy="2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Gravity            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803450" y="1131450"/>
            <a:ext cx="828000" cy="3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 Radiation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454650" y="588275"/>
            <a:ext cx="828000" cy="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2441263" y="259225"/>
            <a:ext cx="828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Overview         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0" y="863700"/>
            <a:ext cx="328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There might be some other features influencing the landing locations.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826" y="1737625"/>
            <a:ext cx="3591650" cy="24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4574425" y="2540250"/>
            <a:ext cx="573000" cy="63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845" y="1701478"/>
            <a:ext cx="3692680" cy="25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0500" y="2107425"/>
            <a:ext cx="448700" cy="10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3144625" y="3691200"/>
            <a:ext cx="1245600" cy="2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Moran's I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8714475" y="1248250"/>
            <a:ext cx="273900" cy="662400"/>
          </a:xfrm>
          <a:prstGeom prst="curvedLeftArrow">
            <a:avLst>
              <a:gd fmla="val 25000" name="adj1"/>
              <a:gd fmla="val 47208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5131100" y="2705875"/>
            <a:ext cx="3471600" cy="21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25"/>
            <a:ext cx="9144002" cy="51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idx="4294967295" type="title"/>
          </p:nvPr>
        </p:nvSpPr>
        <p:spPr>
          <a:xfrm>
            <a:off x="0" y="-28925"/>
            <a:ext cx="2357100" cy="533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2525" y="0"/>
            <a:ext cx="561475" cy="3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2525" y="3744872"/>
            <a:ext cx="561475" cy="12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300" y="1665598"/>
            <a:ext cx="561600" cy="49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1281750" y="1312550"/>
            <a:ext cx="1605900" cy="299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Mass_g: 10151840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